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EzEjDr/SkzdNYUKz00AgXM2JO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5303520" y="2468880"/>
            <a:ext cx="6172200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914400" y="2962656"/>
            <a:ext cx="3200400" cy="3325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1" cap="none">
                <a:solidFill>
                  <a:srgbClr val="28C28C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3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68" name="Google Shape;68;p31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81" name="Google Shape;81;p3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3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4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34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95" name="Google Shape;95;p3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34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6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6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  <a:defRPr sz="2400"/>
            </a:lvl1pPr>
            <a:lvl2pPr marL="914400" lvl="1" indent="-3505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  <a:defRPr sz="2400"/>
            </a:lvl2pPr>
            <a:lvl3pPr marL="1371600" lvl="2" indent="-3505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  <a:defRPr sz="2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body" idx="2"/>
          </p:nvPr>
        </p:nvSpPr>
        <p:spPr>
          <a:xfrm>
            <a:off x="5120640" y="2194560"/>
            <a:ext cx="6089904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pic>
        <p:nvPicPr>
          <p:cNvPr id="23" name="Google Shape;2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60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440"/>
              <a:buChar char="►"/>
              <a:defRPr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280"/>
              <a:buChar char="►"/>
              <a:defRPr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pic>
        <p:nvPicPr>
          <p:cNvPr id="27" name="Google Shape;2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 cap="none">
                <a:solidFill>
                  <a:srgbClr val="28C28C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28C28C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28C28C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pic>
        <p:nvPicPr>
          <p:cNvPr id="38" name="Google Shape;3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ldNum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664"/>
            </a:gs>
            <a:gs pos="10000">
              <a:srgbClr val="002664"/>
            </a:gs>
            <a:gs pos="100000">
              <a:srgbClr val="004C7A"/>
            </a:gs>
          </a:gsLst>
          <a:lin ang="612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9"/>
          <p:cNvPicPr preferRelativeResize="0"/>
          <p:nvPr/>
        </p:nvPicPr>
        <p:blipFill rotWithShape="1">
          <a:blip r:embed="rId19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28C28C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4" name="Google Shape;14;p1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486259" y="288479"/>
            <a:ext cx="597215" cy="59721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ctrTitle"/>
          </p:nvPr>
        </p:nvSpPr>
        <p:spPr>
          <a:xfrm>
            <a:off x="5303520" y="2468880"/>
            <a:ext cx="6172200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BTT Recorder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US" dirty="0"/>
              <a:t>v1.4</a:t>
            </a:r>
            <a:endParaRPr dirty="0"/>
          </a:p>
        </p:txBody>
      </p:sp>
      <p:sp>
        <p:nvSpPr>
          <p:cNvPr id="110" name="Google Shape;110;p1"/>
          <p:cNvSpPr txBox="1">
            <a:spLocks noGrp="1"/>
          </p:cNvSpPr>
          <p:nvPr>
            <p:ph type="subTitle" idx="1"/>
          </p:nvPr>
        </p:nvSpPr>
        <p:spPr>
          <a:xfrm>
            <a:off x="462708" y="2468880"/>
            <a:ext cx="3652092" cy="3325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dirty="0" err="1"/>
              <a:t>Édition</a:t>
            </a:r>
            <a:r>
              <a:rPr lang="en-US" sz="3200" b="1" dirty="0"/>
              <a:t> </a:t>
            </a:r>
            <a:endParaRPr sz="3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dirty="0" err="1"/>
              <a:t>Enregistrements</a:t>
            </a:r>
            <a:endParaRPr sz="3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dirty="0"/>
              <a:t>Couper</a:t>
            </a:r>
            <a:endParaRPr sz="3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dirty="0"/>
              <a:t>Insertion</a:t>
            </a:r>
            <a:endParaRPr sz="3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50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0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Tapez sur l'icône des ciseaux       pour découper la section marquée.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/>
          </a:p>
        </p:txBody>
      </p:sp>
      <p:sp>
        <p:nvSpPr>
          <p:cNvPr id="192" name="Google Shape;192;p10"/>
          <p:cNvSpPr/>
          <p:nvPr/>
        </p:nvSpPr>
        <p:spPr>
          <a:xfrm rot="3711384">
            <a:off x="8886690" y="3816345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9382" y="2631899"/>
            <a:ext cx="365760" cy="34313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3700"/>
              <a:t>Supprimer une section d'enregistrement</a:t>
            </a:r>
            <a:endParaRPr sz="3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>
            <a:off x="488350" y="2188575"/>
            <a:ext cx="4373100" cy="4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Tapez sur l'icône de la flèche de retour       pour annuler la coupe.</a:t>
            </a: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Tapez sur l'icône de sauvegarde       pour enregistrer les modifications et fermer la fenêtre d'enregistrement.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 rot="3711384">
            <a:off x="8886691" y="3616240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Google Shape;20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4140" y="4060411"/>
            <a:ext cx="339668" cy="34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8999" y="2596357"/>
            <a:ext cx="365760" cy="377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3700"/>
              <a:t>Supprimer une section d'enregistrement</a:t>
            </a:r>
            <a:endParaRPr sz="3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Parfois, vous souhaiterez peut-être insérer une partie manquante dans la traduction.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pic>
        <p:nvPicPr>
          <p:cNvPr id="210" name="Google Shape;210;p1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2"/>
          <p:cNvSpPr/>
          <p:nvPr/>
        </p:nvSpPr>
        <p:spPr>
          <a:xfrm>
            <a:off x="7188560" y="3181425"/>
            <a:ext cx="72172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92D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/>
          </a:p>
        </p:txBody>
      </p:sp>
      <p:sp>
        <p:nvSpPr>
          <p:cNvPr id="212" name="Google Shape;212;p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Insérer une nouvelle section d'enregistrement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Insérer une nouvelle section d'enregistrement</a:t>
            </a:r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Positionnez l'audio sur la fine ligne bleue où le nouvel audio sera ajouté.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Tapez sur l'icône Microphone       pour démarrer une nouvelle session d'enregistrement.</a:t>
            </a:r>
            <a:endParaRPr/>
          </a:p>
        </p:txBody>
      </p:sp>
      <p:pic>
        <p:nvPicPr>
          <p:cNvPr id="219" name="Google Shape;21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2406" y="4722244"/>
            <a:ext cx="365760" cy="30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121275" y="2188565"/>
            <a:ext cx="6089649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3"/>
          <p:cNvSpPr/>
          <p:nvPr/>
        </p:nvSpPr>
        <p:spPr>
          <a:xfrm rot="755157">
            <a:off x="8596695" y="1713225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Insérer une nouvelle section d'enregistrement</a:t>
            </a:r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L'écran d'insertion d'enregistrement audio s'ouvre.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 sz="24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Tapez sur l'icône Microphone dans la barre verte.</a:t>
            </a:r>
            <a:endParaRPr/>
          </a:p>
        </p:txBody>
      </p:sp>
      <p:pic>
        <p:nvPicPr>
          <p:cNvPr id="228" name="Google Shape;2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/>
          <p:nvPr/>
        </p:nvSpPr>
        <p:spPr>
          <a:xfrm rot="486132">
            <a:off x="5670978" y="4884588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Insérer une nouvelle section d'enregistrement</a:t>
            </a:r>
            <a:endParaRPr/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4304" y="2188565"/>
            <a:ext cx="6086240" cy="38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/>
          <p:nvPr/>
        </p:nvSpPr>
        <p:spPr>
          <a:xfrm rot="486132">
            <a:off x="5783764" y="4882457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15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00" cy="4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Enregistrez la section manquante.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 sz="24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Tapez sur l'icône de pause pour arrêter l'enregistrement.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Insérer une nouvelle section d'enregistrement</a:t>
            </a:r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Tapez sur la coche pour sauvegarder l'enregistrement.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 sz="24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Attendez que la nouvelle section soit ajoutée à l'enregistrement d'origine.</a:t>
            </a:r>
            <a:endParaRPr/>
          </a:p>
        </p:txBody>
      </p:sp>
      <p:pic>
        <p:nvPicPr>
          <p:cNvPr id="244" name="Google Shape;24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4304" y="2188565"/>
            <a:ext cx="6086240" cy="38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6"/>
          <p:cNvSpPr/>
          <p:nvPr/>
        </p:nvSpPr>
        <p:spPr>
          <a:xfrm rot="486132">
            <a:off x="8410849" y="4882456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Insérer une nouvelle section d'enregistrement</a:t>
            </a:r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Vérifiez que l'enregistrement inséré est correct et au bon endroit.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Trouvez la section qui a été ajoutée et lisez-la dans l'enregistrement principal.</a:t>
            </a:r>
            <a:endParaRPr/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4304" y="2188565"/>
            <a:ext cx="6086240" cy="38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7"/>
          <p:cNvSpPr/>
          <p:nvPr/>
        </p:nvSpPr>
        <p:spPr>
          <a:xfrm rot="486132">
            <a:off x="5653135" y="4882458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17"/>
          <p:cNvSpPr/>
          <p:nvPr/>
        </p:nvSpPr>
        <p:spPr>
          <a:xfrm>
            <a:off x="7590973" y="2954401"/>
            <a:ext cx="2032000" cy="1601069"/>
          </a:xfrm>
          <a:prstGeom prst="ellipse">
            <a:avLst/>
          </a:prstGeom>
          <a:noFill/>
          <a:ln w="730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4304" y="2188565"/>
            <a:ext cx="6086240" cy="38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Insérer une nouvelle section d'enregistrement</a:t>
            </a:r>
            <a:endParaRPr/>
          </a:p>
        </p:txBody>
      </p:sp>
      <p:sp>
        <p:nvSpPr>
          <p:cNvPr id="261" name="Google Shape;261;p18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Tapez sur l'icône de sauvegarde pour enregistrer l'enregistrement modifié.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Une fois le programme enregistré, il ouvrira la Gestion de Projet avec la prise la plus récente répertoriée comme prise 1.</a:t>
            </a:r>
            <a:endParaRPr/>
          </a:p>
        </p:txBody>
      </p:sp>
      <p:sp>
        <p:nvSpPr>
          <p:cNvPr id="262" name="Google Shape;262;p18"/>
          <p:cNvSpPr/>
          <p:nvPr/>
        </p:nvSpPr>
        <p:spPr>
          <a:xfrm rot="486132">
            <a:off x="8570507" y="4882457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3400"/>
              <a:t>Comparer l'enregistrement à l'audio source</a:t>
            </a:r>
            <a:br>
              <a:rPr lang="en-US"/>
            </a:br>
            <a:r>
              <a:rPr lang="en-US" sz="3200"/>
              <a:t>	Jouer l'audio source</a:t>
            </a:r>
            <a:endParaRPr/>
          </a:p>
        </p:txBody>
      </p:sp>
      <p:pic>
        <p:nvPicPr>
          <p:cNvPr id="116" name="Google Shape;116;p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/>
          <p:nvPr/>
        </p:nvSpPr>
        <p:spPr>
          <a:xfrm rot="3045854">
            <a:off x="9055005" y="3616241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4261" y="2889235"/>
            <a:ext cx="780952" cy="73333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" name="Google Shape;119;p2"/>
          <p:cNvSpPr/>
          <p:nvPr/>
        </p:nvSpPr>
        <p:spPr>
          <a:xfrm rot="8699329">
            <a:off x="5129377" y="3761354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2"/>
          <p:cNvSpPr txBox="1">
            <a:spLocks noGrp="1"/>
          </p:cNvSpPr>
          <p:nvPr>
            <p:ph type="body" idx="1"/>
          </p:nvPr>
        </p:nvSpPr>
        <p:spPr>
          <a:xfrm>
            <a:off x="298200" y="2188575"/>
            <a:ext cx="4769100" cy="4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Appuyez sur l'icône d'audition</a:t>
            </a:r>
            <a:endParaRPr sz="2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200"/>
              <a:t>et appuyez sur l'icône de lecture.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US" sz="2200"/>
              <a:t>Écoutez l'audio source.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3400"/>
              <a:t>Comparer l'enregistrement à l'audio source</a:t>
            </a:r>
            <a:br>
              <a:rPr lang="en-US"/>
            </a:br>
            <a:r>
              <a:rPr lang="en-US" sz="3200"/>
              <a:t>	Jouer  l'audio source</a:t>
            </a:r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00" cy="4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Pour rembobiner (allez vers le début de l'enregistrement)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/>
              <a:t>ou avance rapide (allez vers la fin de l'enregistrement)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/>
              <a:t>appuyez sur le point vert et maintenez-le enfoncé et faites glisser votre doigt vers la gauche pour revenir en arrière ou vers la droite pour une avance rapide.</a:t>
            </a:r>
            <a:endParaRPr sz="2400" b="1"/>
          </a:p>
        </p:txBody>
      </p:sp>
      <p:pic>
        <p:nvPicPr>
          <p:cNvPr id="127" name="Google Shape;127;p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/>
          <p:nvPr/>
        </p:nvSpPr>
        <p:spPr>
          <a:xfrm rot="8699329">
            <a:off x="7509719" y="3755126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body" idx="1"/>
          </p:nvPr>
        </p:nvSpPr>
        <p:spPr>
          <a:xfrm>
            <a:off x="646100" y="2051375"/>
            <a:ext cx="42153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Appuyez sur l'icône de forme d'onde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/>
              <a:t> et appuyez sur l'icône de lecture.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/>
              <a:t>Écouter l'enregistrement. </a:t>
            </a:r>
            <a:endParaRPr sz="2800" b="1"/>
          </a:p>
        </p:txBody>
      </p:sp>
      <p:sp>
        <p:nvSpPr>
          <p:cNvPr id="134" name="Google Shape;134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3400"/>
              <a:t>Comparer l'enregistrement à l'audio source</a:t>
            </a:r>
            <a:br>
              <a:rPr lang="en-US"/>
            </a:br>
            <a:r>
              <a:rPr lang="en-US" sz="3200"/>
              <a:t>	Jouer l'enregistrement</a:t>
            </a:r>
            <a:endParaRPr/>
          </a:p>
        </p:txBody>
      </p:sp>
      <p:pic>
        <p:nvPicPr>
          <p:cNvPr id="135" name="Google Shape;135;p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49" cy="38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/>
          <p:nvPr/>
        </p:nvSpPr>
        <p:spPr>
          <a:xfrm rot="3045854">
            <a:off x="8942271" y="3315795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6340" y="3034264"/>
            <a:ext cx="780952" cy="61993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8" name="Google Shape;138;p4"/>
          <p:cNvSpPr/>
          <p:nvPr/>
        </p:nvSpPr>
        <p:spPr>
          <a:xfrm rot="4093633">
            <a:off x="6474940" y="3816346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>
            <a:spLocks noGrp="1"/>
          </p:cNvSpPr>
          <p:nvPr>
            <p:ph type="body" idx="1"/>
          </p:nvPr>
        </p:nvSpPr>
        <p:spPr>
          <a:xfrm>
            <a:off x="646100" y="1853250"/>
            <a:ext cx="4215300" cy="45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Pour rejouer votre enregistrement, tapez </a:t>
            </a: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simplement sur le bouton de lecture.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 sz="24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Pour rembobiner l'enregistrement,</a:t>
            </a:r>
            <a:r>
              <a:rPr lang="en-US" sz="2400"/>
              <a:t> tape</a:t>
            </a:r>
            <a:r>
              <a:rPr lang="en-US"/>
              <a:t>z sur        et pour </a:t>
            </a:r>
            <a:endParaRPr/>
          </a:p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avancer rapidement tapez sur.</a:t>
            </a: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3400"/>
              <a:t>Comparer l'enregistrement à l'audio source</a:t>
            </a:r>
            <a:br>
              <a:rPr lang="en-US"/>
            </a:br>
            <a:r>
              <a:rPr lang="en-US" sz="3200"/>
              <a:t>	Jouer l'enregistrement</a:t>
            </a:r>
            <a:endParaRPr/>
          </a:p>
        </p:txBody>
      </p:sp>
      <p:pic>
        <p:nvPicPr>
          <p:cNvPr id="145" name="Google Shape;145;p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50" cy="380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9098" y="3444240"/>
            <a:ext cx="33841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0373" y="4710010"/>
            <a:ext cx="344453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59414" y="5637089"/>
            <a:ext cx="360914" cy="357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L’action de supprimer une section d’un enregistrement est appelée: "coupure".</a:t>
            </a:r>
            <a:endParaRPr/>
          </a:p>
        </p:txBody>
      </p:sp>
      <p:pic>
        <p:nvPicPr>
          <p:cNvPr id="154" name="Google Shape;154;p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50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3700"/>
              <a:t>Supprimer une section d'enregistrement</a:t>
            </a:r>
            <a:endParaRPr sz="3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>
            <a:spLocks noGrp="1"/>
          </p:cNvSpPr>
          <p:nvPr>
            <p:ph type="body" idx="1"/>
          </p:nvPr>
        </p:nvSpPr>
        <p:spPr>
          <a:xfrm>
            <a:off x="551725" y="2188575"/>
            <a:ext cx="4309800" cy="4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Placez l'audio sur la fine ligne bleue pour le début de l'enregistrement à supprimer.</a:t>
            </a:r>
            <a:r>
              <a:rPr lang="en-US" sz="2400"/>
              <a:t>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Utilisez un doigt pour effectuer l'action appuyer-maintenir-faire glisser.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Appuyez sur      </a:t>
            </a:r>
            <a:r>
              <a:rPr lang="en-US" sz="2300"/>
              <a:t>le bouton.</a:t>
            </a:r>
            <a:endParaRPr sz="2300"/>
          </a:p>
        </p:txBody>
      </p:sp>
      <p:pic>
        <p:nvPicPr>
          <p:cNvPr id="161" name="Google Shape;161;p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50" cy="380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5224" y="5383716"/>
            <a:ext cx="365760" cy="36931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/>
          <p:nvPr/>
        </p:nvSpPr>
        <p:spPr>
          <a:xfrm rot="9740000">
            <a:off x="5928074" y="1946980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3700"/>
              <a:t>Supprimer une section d'enregistrement</a:t>
            </a:r>
            <a:endParaRPr sz="3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50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/>
          <p:nvPr/>
        </p:nvSpPr>
        <p:spPr>
          <a:xfrm rot="5977023">
            <a:off x="9808531" y="4551344"/>
            <a:ext cx="1280722" cy="27911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8"/>
          <p:cNvSpPr txBox="1"/>
          <p:nvPr/>
        </p:nvSpPr>
        <p:spPr>
          <a:xfrm flipH="1">
            <a:off x="10357026" y="2307450"/>
            <a:ext cx="1590900" cy="2586000"/>
          </a:xfrm>
          <a:prstGeom prst="rect">
            <a:avLst/>
          </a:prstGeom>
          <a:solidFill>
            <a:schemeClr val="dk1"/>
          </a:solidFill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Tapez sur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 supprimer les marques de 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modification.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8"/>
          <p:cNvSpPr txBox="1">
            <a:spLocks noGrp="1"/>
          </p:cNvSpPr>
          <p:nvPr>
            <p:ph type="body" idx="1"/>
          </p:nvPr>
        </p:nvSpPr>
        <p:spPr>
          <a:xfrm>
            <a:off x="589750" y="2188575"/>
            <a:ext cx="4322700" cy="4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Utilisez un mouvement de pression-maintenez-faites </a:t>
            </a: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glisser et placez l'audio sur la fine ligne bleue pour la fin de l'enregistrement à supprimer.</a:t>
            </a: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Char char="►"/>
            </a:pPr>
            <a:r>
              <a:rPr lang="en-US"/>
              <a:t>Appuyez sur      </a:t>
            </a:r>
            <a:r>
              <a:rPr lang="en-US" sz="2300"/>
              <a:t>le bouton.</a:t>
            </a:r>
            <a:endParaRPr sz="2300"/>
          </a:p>
        </p:txBody>
      </p:sp>
      <p:sp>
        <p:nvSpPr>
          <p:cNvPr id="173" name="Google Shape;173;p8"/>
          <p:cNvSpPr/>
          <p:nvPr/>
        </p:nvSpPr>
        <p:spPr>
          <a:xfrm rot="10243050">
            <a:off x="6018109" y="2370120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46865" y="2748893"/>
            <a:ext cx="365760" cy="3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0994" y="5345575"/>
            <a:ext cx="365760" cy="35233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3700"/>
              <a:t>Supprimer une section d'enregistrement</a:t>
            </a:r>
            <a:endParaRPr sz="3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21275" y="2188565"/>
            <a:ext cx="6089650" cy="380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3700"/>
              <a:t>Supprimer une section d'enregistrement</a:t>
            </a:r>
            <a:endParaRPr sz="3700"/>
          </a:p>
        </p:txBody>
      </p:sp>
      <p:sp>
        <p:nvSpPr>
          <p:cNvPr id="183" name="Google Shape;183;p9"/>
          <p:cNvSpPr txBox="1">
            <a:spLocks noGrp="1"/>
          </p:cNvSpPr>
          <p:nvPr>
            <p:ph type="body" idx="1"/>
          </p:nvPr>
        </p:nvSpPr>
        <p:spPr>
          <a:xfrm>
            <a:off x="646111" y="2188565"/>
            <a:ext cx="4215384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Tapez sur l'icône de lecture sur la barre bleue pour écouter l'audio sélectionné.</a:t>
            </a:r>
            <a:endParaRPr/>
          </a:p>
          <a:p>
            <a:pPr marL="342900" lvl="0" indent="-220980" algn="l" rtl="0">
              <a:spcBef>
                <a:spcPts val="1000"/>
              </a:spcBef>
              <a:spcAft>
                <a:spcPts val="0"/>
              </a:spcAft>
              <a:buClr>
                <a:srgbClr val="28C28C"/>
              </a:buClr>
              <a:buSzPts val="192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/>
              <a:t>Vous pouvez utiliser un mouvement de pression-maintenir-faire glisser pour déplacer l'onglet bleu / vert droit pour modifier la quantité d'audio à supprimer. </a:t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 rot="10243050">
            <a:off x="8227529" y="4862362"/>
            <a:ext cx="2328287" cy="950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8081" y="4483827"/>
            <a:ext cx="952381" cy="9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TTRecorder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511</Words>
  <Application>Microsoft Office PowerPoint</Application>
  <PresentationFormat>Widescreen</PresentationFormat>
  <Paragraphs>82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Century Gothic</vt:lpstr>
      <vt:lpstr>Calibri</vt:lpstr>
      <vt:lpstr>Arial</vt:lpstr>
      <vt:lpstr>Noto Sans Symbols</vt:lpstr>
      <vt:lpstr>BTTRecorder</vt:lpstr>
      <vt:lpstr>BTT Recorder v1.4</vt:lpstr>
      <vt:lpstr>Comparer l'enregistrement à l'audio source  Jouer l'audio source</vt:lpstr>
      <vt:lpstr>Comparer l'enregistrement à l'audio source  Jouer  l'audio source</vt:lpstr>
      <vt:lpstr>Comparer l'enregistrement à l'audio source  Jouer l'enregistrement</vt:lpstr>
      <vt:lpstr>Comparer l'enregistrement à l'audio source  Jouer l'enregistrement</vt:lpstr>
      <vt:lpstr>Supprimer une section d'enregistrement</vt:lpstr>
      <vt:lpstr>Supprimer une section d'enregistrement</vt:lpstr>
      <vt:lpstr>Supprimer une section d'enregistrement</vt:lpstr>
      <vt:lpstr>Supprimer une section d'enregistrement</vt:lpstr>
      <vt:lpstr>Supprimer une section d'enregistrement</vt:lpstr>
      <vt:lpstr>Supprimer une section d'enregistrement</vt:lpstr>
      <vt:lpstr>Insérer une nouvelle section d'enregistrement</vt:lpstr>
      <vt:lpstr>Insérer une nouvelle section d'enregistrement</vt:lpstr>
      <vt:lpstr>Insérer une nouvelle section d'enregistrement</vt:lpstr>
      <vt:lpstr>Insérer une nouvelle section d'enregistrement</vt:lpstr>
      <vt:lpstr>Insérer une nouvelle section d'enregistrement</vt:lpstr>
      <vt:lpstr>Insérer une nouvelle section d'enregistrement</vt:lpstr>
      <vt:lpstr>Insérer une nouvelle section d'enregistrement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BTT Recorder v1.4</dc:title>
  <dc:creator>Erika Herman</dc:creator>
  <cp:lastModifiedBy>Christine Jarka</cp:lastModifiedBy>
  <cp:revision>1</cp:revision>
  <dcterms:created xsi:type="dcterms:W3CDTF">2016-06-27T19:09:04Z</dcterms:created>
  <dcterms:modified xsi:type="dcterms:W3CDTF">2021-06-07T21:03:24Z</dcterms:modified>
</cp:coreProperties>
</file>